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8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3795AD5-593B-491C-884F-538DB0077B15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FDA38B3-46C8-436D-AB76-90CE7A536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(от прошлого к </a:t>
            </a:r>
            <a:r>
              <a:rPr lang="ru-RU" smtClean="0"/>
              <a:t>настоящему книги)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Такие разные книги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8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4104456" cy="58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3"/>
            <a:ext cx="4536504" cy="56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ocuments\МДОУ №83 Вишенка\путешествие в прошлое книги\презентации\от прошлого к настоящему книги\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134943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НЯ\Documents\МДОУ №83 Вишенка\путешествие в прошлое книги\презентации\правила обращения с книгой\Л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  <p:pic>
        <p:nvPicPr>
          <p:cNvPr id="1027" name="Picture 3" descr="C:\Users\ТАНЯ\Documents\МДОУ №83 Вишенка\путешествие в прошлое книги\презентации\правила обращения с книгой\М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  <p:pic>
        <p:nvPicPr>
          <p:cNvPr id="1028" name="Picture 4" descr="C:\Users\ТАНЯ\Documents\МДОУ №83 Вишенка\путешествие в прошлое книги\презентации\правила обращения с книгой\Н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  <p:pic>
        <p:nvPicPr>
          <p:cNvPr id="1029" name="Picture 5" descr="C:\Users\ТАНЯ\Documents\МДОУ №83 Вишенка\путешествие в прошлое книги\презентации\правила обращения с книгой\Л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ocuments\МДОУ №83 Вишенка\путешествие в прошлое книги\презентации\правила обращения с книгой\М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ocuments\МДОУ №83 Вишенка\путешествие в прошлое книги\презентации\правила обращения с книгой\Н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ocuments\МДОУ №83 Вишенка\путешествие в прошлое книги\презентации\правила обращения с книгой\О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9163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9163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9163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70598" cy="382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4355976" cy="32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90360"/>
            <a:ext cx="5417789" cy="570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1681163"/>
            <a:ext cx="6505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840760" cy="499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59548"/>
            <a:ext cx="5047506" cy="639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</TotalTime>
  <Words>10</Words>
  <Application>Microsoft Office PowerPoint</Application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Такие разные книги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Windows User</cp:lastModifiedBy>
  <cp:revision>8</cp:revision>
  <dcterms:created xsi:type="dcterms:W3CDTF">2013-11-04T13:28:25Z</dcterms:created>
  <dcterms:modified xsi:type="dcterms:W3CDTF">2019-02-03T20:48:33Z</dcterms:modified>
</cp:coreProperties>
</file>