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4" r:id="rId4"/>
    <p:sldId id="27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5DFA9"/>
    <a:srgbClr val="0000FF"/>
    <a:srgbClr val="003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48" d="100"/>
          <a:sy n="48" d="100"/>
        </p:scale>
        <p:origin x="-200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329C-A6C4-4499-BBA0-44F5D154F8B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Какая одежда лишняя?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Юля\Мои документы\Downloads\О ЗИМЕ\sr006b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85992"/>
            <a:ext cx="2143128" cy="20703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147" name="Picture 3" descr="C:\Documents and Settings\Юля\Мои документы\Downloads\О ЗИМЕ\45bf5d8424f0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86190"/>
            <a:ext cx="1765290" cy="2652079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</p:pic>
      <p:pic>
        <p:nvPicPr>
          <p:cNvPr id="6148" name="Picture 4" descr="C:\Documents and Settings\Юля\Мои документы\Downloads\О ЗИМЕ\755363234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500306"/>
            <a:ext cx="2162905" cy="1612888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</p:pic>
      <p:pic>
        <p:nvPicPr>
          <p:cNvPr id="6149" name="Picture 5" descr="C:\Documents and Settings\Юля\Мои документы\Downloads\О ЗИМЕ\COL1463-RI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72008"/>
            <a:ext cx="1785931" cy="17859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3571868" y="2500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857884" y="60722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2500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2428860" y="60007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Какая забава лишняя?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Содержимое 11" descr="летние забавы.jp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3143248"/>
            <a:ext cx="1928826" cy="2802785"/>
          </a:xfr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 descr="C:\Documents and Settings\Юля\Мои документы\Downloads\О ЗИМЕ\000027.jpg">
            <a:hlinkClick r:id="rId3" action="ppaction://hlinksldjump">
              <a:snd r:embed="rId4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14488"/>
            <a:ext cx="2656395" cy="15938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Юля\Мои документы\Downloads\О ЗИМЕ\a6e6725b9588t.jpg">
            <a:hlinkClick r:id="rId3" action="ppaction://hlinksldjump">
              <a:snd r:embed="rId4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14752"/>
            <a:ext cx="1945203" cy="28415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C:\Documents and Settings\Юля\Мои документы\Downloads\О ЗИМЕ\ng3.jpg">
            <a:hlinkClick r:id="rId3" action="ppaction://hlinksldjump">
              <a:snd r:embed="rId4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928802"/>
            <a:ext cx="1979482" cy="28575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3143240" y="17144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2571736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5357818" y="57864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215074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Какая обувь лишняя?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C:\Documents and Settings\Юля\Мои документы\Downloads\О ЗИМЕ\866383737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4"/>
            <a:ext cx="1714512" cy="18078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7172" name="Picture 4" descr="C:\Documents and Settings\Юля\Мои документы\Downloads\О ЗИМЕ\24e110e2f486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2083392" cy="2000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7173" name="Picture 5" descr="C:\Documents and Settings\Юля\Мои документы\Downloads\О ЗИМЕ\kiev_i_oblast-detskaya_obuv_optom_ukraina_kiev_48871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071678"/>
            <a:ext cx="2653411" cy="1857388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</p:pic>
      <p:pic>
        <p:nvPicPr>
          <p:cNvPr id="7174" name="Picture 6" descr="C:\Documents and Settings\Юля\Мои документы\Downloads\О ЗИМЕ\31.2.valenochki2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500570"/>
            <a:ext cx="1924050" cy="18018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3714744" y="321468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2643174" y="48577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786314" y="54292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072198" y="207167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381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Какой головной убор лишний?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C:\Documents and Settings\Юля\Мои документы\Downloads\О ЗИМЕ\78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828" y="4286257"/>
            <a:ext cx="2923079" cy="2000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6" name="Picture 4" descr="C:\Documents and Settings\Юля\Мои документы\Downloads\О ЗИМЕ\353140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214578" cy="22145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7" name="Picture 5" descr="C:\Documents and Settings\Юля\Мои документы\Downloads\О ЗИМЕ\DB8D547B7D1C469EAB85CD2C48DD39EE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143380"/>
            <a:ext cx="1788320" cy="23844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8" name="Picture 6" descr="C:\Documents and Settings\Юля\Мои документы\Downloads\О ЗИМЕ\200.jpg">
            <a:hlinkClick r:id="" action="ppaction://noaction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571612"/>
            <a:ext cx="2617767" cy="24214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2428860" y="307181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214810" y="2643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214678" y="59293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5000628" y="478632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Какая одежда лишняя?</vt:lpstr>
      <vt:lpstr>Какая забава лишняя?</vt:lpstr>
      <vt:lpstr>Какая обувь лишняя?</vt:lpstr>
      <vt:lpstr>Какой головной убор лишний?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–игра «Четвертый лишний» </dc:title>
  <dc:creator>BAR</dc:creator>
  <cp:lastModifiedBy>Windows User</cp:lastModifiedBy>
  <cp:revision>46</cp:revision>
  <dcterms:created xsi:type="dcterms:W3CDTF">2013-03-25T15:34:45Z</dcterms:created>
  <dcterms:modified xsi:type="dcterms:W3CDTF">2018-02-07T20:37:00Z</dcterms:modified>
</cp:coreProperties>
</file>